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kv" ContentType="vide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ppello.r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1534" y="125896"/>
            <a:ext cx="8001000" cy="2971801"/>
          </a:xfrm>
        </p:spPr>
        <p:txBody>
          <a:bodyPr>
            <a:normAutofit/>
          </a:bodyPr>
          <a:lstStyle/>
          <a:p>
            <a:pPr algn="ctr"/>
            <a:r>
              <a:rPr lang="sr-Cyrl-RS" sz="5400" b="1" dirty="0">
                <a:latin typeface="Arial" panose="020B0604020202020204" pitchFamily="34" charset="0"/>
                <a:cs typeface="Arial" panose="020B0604020202020204" pitchFamily="34" charset="0"/>
              </a:rPr>
              <a:t>БЕОГРАД – МОЈ ГРАД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11478" y="5062330"/>
            <a:ext cx="2990090" cy="1669774"/>
          </a:xfrm>
        </p:spPr>
        <p:txBody>
          <a:bodyPr>
            <a:normAutofit/>
          </a:bodyPr>
          <a:lstStyle/>
          <a:p>
            <a:endParaRPr lang="sr-Cyrl-RS" dirty="0"/>
          </a:p>
          <a:p>
            <a:endParaRPr lang="sr-Cyrl-RS" dirty="0"/>
          </a:p>
          <a:p>
            <a:pPr algn="r"/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Ана Антић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5/1</a:t>
            </a:r>
          </a:p>
        </p:txBody>
      </p:sp>
    </p:spTree>
    <p:extLst>
      <p:ext uri="{BB962C8B-B14F-4D97-AF65-F5344CB8AC3E}">
        <p14:creationId xmlns:p14="http://schemas.microsoft.com/office/powerpoint/2010/main" val="28091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1818861"/>
          </a:xfrm>
        </p:spPr>
        <p:txBody>
          <a:bodyPr/>
          <a:lstStyle/>
          <a:p>
            <a:r>
              <a:rPr lang="sr-Cyrl-RS" dirty="0"/>
              <a:t>                      </a:t>
            </a:r>
            <a:r>
              <a:rPr lang="en-US" dirty="0"/>
              <a:t>     </a:t>
            </a:r>
            <a:r>
              <a:rPr lang="sr-Cyrl-RS" dirty="0"/>
              <a:t> </a:t>
            </a:r>
            <a:r>
              <a:rPr lang="sr-Cyrl-RS" b="1" dirty="0">
                <a:latin typeface="Arial" panose="020B0604020202020204" pitchFamily="34" charset="0"/>
                <a:cs typeface="Arial" panose="020B0604020202020204" pitchFamily="34" charset="0"/>
              </a:rPr>
              <a:t>хвала на пажњи!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224" y="2318346"/>
            <a:ext cx="4263608" cy="426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9324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8438" y="530963"/>
            <a:ext cx="10581885" cy="1000664"/>
          </a:xfrm>
        </p:spPr>
        <p:txBody>
          <a:bodyPr>
            <a:normAutofit/>
          </a:bodyPr>
          <a:lstStyle/>
          <a:p>
            <a:r>
              <a:rPr lang="sr-Cyrl-R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Београд, главни град Републике Србије, има много знаменитости и може бити јако интересантан за упознавање.</a:t>
            </a:r>
          </a:p>
          <a:p>
            <a:endParaRPr lang="sr-Cyrl-R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623" y="2406271"/>
            <a:ext cx="6285061" cy="411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7166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endParaRPr lang="sr-Cyrl-RS" sz="2400" dirty="0"/>
          </a:p>
          <a:p>
            <a:pPr marL="0" indent="0">
              <a:buNone/>
            </a:pPr>
            <a:endParaRPr lang="sr-Cyrl-RS" sz="2400" dirty="0"/>
          </a:p>
          <a:p>
            <a:pPr marL="0" indent="0">
              <a:buNone/>
            </a:pPr>
            <a:endParaRPr lang="sr-Cyrl-RS" sz="2400" dirty="0"/>
          </a:p>
          <a:p>
            <a:pPr marL="0" indent="0">
              <a:buNone/>
            </a:pPr>
            <a:r>
              <a:rPr lang="sr-Cyrl-R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Најпознатија и најстарија грађевина Београда је Калемегдан. Саграђен је на ушћу реке Саве у Дунав.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442" y="1815861"/>
            <a:ext cx="5023108" cy="3226278"/>
          </a:xfrm>
        </p:spPr>
      </p:pic>
    </p:spTree>
    <p:extLst>
      <p:ext uri="{BB962C8B-B14F-4D97-AF65-F5344CB8AC3E}">
        <p14:creationId xmlns:p14="http://schemas.microsoft.com/office/powerpoint/2010/main" val="301037064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76" y="1787364"/>
            <a:ext cx="4937655" cy="3030538"/>
          </a:xfrm>
        </p:spPr>
        <p:txBody>
          <a:bodyPr>
            <a:normAutofit/>
          </a:bodyPr>
          <a:lstStyle/>
          <a:p>
            <a:endParaRPr lang="sr-Cyrl-RS" dirty="0"/>
          </a:p>
          <a:p>
            <a:pPr marL="0" indent="0">
              <a:buNone/>
            </a:pPr>
            <a:endParaRPr lang="sr-Cyrl-RS" sz="2400" dirty="0"/>
          </a:p>
          <a:p>
            <a:pPr marL="0" indent="0">
              <a:buNone/>
            </a:pPr>
            <a:endParaRPr lang="sr-Cyrl-RS" sz="2400" dirty="0"/>
          </a:p>
          <a:p>
            <a:pPr marL="0" indent="0">
              <a:buNone/>
            </a:pPr>
            <a:r>
              <a:rPr lang="sr-Cyrl-R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 туристи желе да посете Кнез Михајлову улицу која спаја Калемегдан и Трг Републике.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66" y="1621926"/>
            <a:ext cx="5956826" cy="3965545"/>
          </a:xfrm>
        </p:spPr>
      </p:pic>
    </p:spTree>
    <p:extLst>
      <p:ext uri="{BB962C8B-B14F-4D97-AF65-F5344CB8AC3E}">
        <p14:creationId xmlns:p14="http://schemas.microsoft.com/office/powerpoint/2010/main" val="26058445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162528"/>
            <a:ext cx="5076038" cy="332480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0879" y="1414670"/>
            <a:ext cx="5216909" cy="3801531"/>
          </a:xfrm>
        </p:spPr>
        <p:txBody>
          <a:bodyPr anchor="t"/>
          <a:lstStyle/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Народно позориште на Тргу Републике угостило је многа позната имена из света глуме.</a:t>
            </a:r>
          </a:p>
        </p:txBody>
      </p:sp>
    </p:spTree>
    <p:extLst>
      <p:ext uri="{BB962C8B-B14F-4D97-AF65-F5344CB8AC3E}">
        <p14:creationId xmlns:p14="http://schemas.microsoft.com/office/powerpoint/2010/main" val="289231977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35" y="1104181"/>
            <a:ext cx="6093262" cy="431320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9361" y="1639736"/>
            <a:ext cx="4775304" cy="2667221"/>
          </a:xfrm>
        </p:spPr>
        <p:txBody>
          <a:bodyPr>
            <a:normAutofit/>
          </a:bodyPr>
          <a:lstStyle/>
          <a:p>
            <a:r>
              <a:rPr lang="sr-Cyrl-R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Ја живим у улици Кнеза Милоша, која је једна од најстаријих улица. Интересантан податак је да су овом улицом почетком 20. века ишли трамваји. 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2506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8823" y="133414"/>
            <a:ext cx="8535988" cy="939181"/>
          </a:xfrm>
        </p:spPr>
        <p:txBody>
          <a:bodyPr>
            <a:normAutofit/>
          </a:bodyPr>
          <a:lstStyle/>
          <a:p>
            <a:r>
              <a:rPr lang="sr-Cyrl-R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Занимљива изјава старог Београђанина: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nimak Ana Antić 2">
            <a:hlinkClick r:id="" action="ppaction://media"/>
            <a:extLst>
              <a:ext uri="{FF2B5EF4-FFF2-40B4-BE49-F238E27FC236}">
                <a16:creationId xmlns:a16="http://schemas.microsoft.com/office/drawing/2014/main" id="{B49790EF-D888-4DD3-8A10-0FDD1B13D84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4841" y="1284631"/>
            <a:ext cx="6798366" cy="382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35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562" y="539151"/>
            <a:ext cx="8129360" cy="53086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r-Cyrl-R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Балканска улица је некада била пуна занатских радњи. Данас се могу пронаћи само ретке занатлије као што су посластичар, шеширџија, ташнер, обућар...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156" y="2141252"/>
            <a:ext cx="5392957" cy="345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0403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385234"/>
            <a:ext cx="11059858" cy="643082"/>
          </a:xfrm>
        </p:spPr>
        <p:txBody>
          <a:bodyPr anchor="t">
            <a:normAutofit/>
          </a:bodyPr>
          <a:lstStyle/>
          <a:p>
            <a:r>
              <a:rPr lang="sr-Cyrl-R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Мој омиљени стари занат је ручно прављење шешира.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457" y="1734347"/>
            <a:ext cx="5912613" cy="3325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57" y="1319052"/>
            <a:ext cx="4750430" cy="475043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37255" y="1626577"/>
            <a:ext cx="3796030" cy="566290"/>
          </a:xfrm>
        </p:spPr>
        <p:txBody>
          <a:bodyPr>
            <a:normAutofit/>
          </a:bodyPr>
          <a:lstStyle/>
          <a:p>
            <a:r>
              <a:rPr lang="sr-Cyrl-RS" sz="1400" dirty="0">
                <a:solidFill>
                  <a:srgbClr val="FF0000"/>
                </a:solidFill>
              </a:rPr>
              <a:t>Ручно прављени шешири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1412" y="4704597"/>
            <a:ext cx="2700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4"/>
              </a:rPr>
              <a:t>www.cappello.rs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5545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1428</TotalTime>
  <Words>153</Words>
  <Application>Microsoft Office PowerPoint</Application>
  <PresentationFormat>Widescreen</PresentationFormat>
  <Paragraphs>24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Slice</vt:lpstr>
      <vt:lpstr>БЕОГРАД – МОЈ ГРАД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Ручно прављени шешири</vt:lpstr>
      <vt:lpstr>                            хвала на пажњи!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БЕОГРАД – МОЈ ГРАД</dc:title>
  <dc:creator>Antic</dc:creator>
  <cp:lastModifiedBy>USER</cp:lastModifiedBy>
  <cp:revision>24</cp:revision>
  <dcterms:created xsi:type="dcterms:W3CDTF">2020-12-05T19:05:20Z</dcterms:created>
  <dcterms:modified xsi:type="dcterms:W3CDTF">2021-01-24T17:41:04Z</dcterms:modified>
</cp:coreProperties>
</file>